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ABC1-5A88-4276-B2A2-598366ED362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3C8D1-3145-4492-BA7F-A21B65908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0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3C8D1-3145-4492-BA7F-A21B65908B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8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85810C-7BAF-4F96-9199-64072AEA276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2F2B1B-4C9B-420B-8817-61480E8132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ВИЩИЙ НАВЧАЛЬНИЙ ЗАКЛАД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«КИЇВСЬКИЙ УНІВЕРСИТЕТ РИНКОВИХ ВІДНОСИН»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70567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ДИПЛОМНА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МАГІСТЕРСЬКА РОБОТА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«Реінжиніринг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як механізм забезпечення стійкості підприємства»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050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Багінської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</a:t>
            </a:r>
          </a:p>
          <a:p>
            <a:pPr algn="r"/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к.е.н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.,доцент</a:t>
            </a:r>
          </a:p>
          <a:p>
            <a:pPr algn="r"/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Плотнікова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Л.І.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0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6048672" cy="297595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3356992"/>
            <a:ext cx="5580112" cy="30841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429309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Організаційна структура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СВКП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2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88255" y="2440053"/>
            <a:ext cx="25602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90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Рис.11 Аналіз фінансових результатів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СВКП «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Київводфонд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за 2018-2020р.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1755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87" y="3237995"/>
            <a:ext cx="5982535" cy="36200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657671"/>
            <a:ext cx="3196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Динаміка показників рентабельності СВКП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 за 2018-2020рр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7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" y="0"/>
            <a:ext cx="5925377" cy="3591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58" y="3429000"/>
            <a:ext cx="5533418" cy="34187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600" y="5445224"/>
            <a:ext cx="3586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Динаміка показників фінансової стійкості підприємства СВКП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 за 2018-2020рр.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1737" y="2402537"/>
            <a:ext cx="3051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Рис.13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Динаміка показників ліквідності СВКП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 за 2018-2020рр.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3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632848" cy="5635863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805264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антикризового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25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056784" cy="5832648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Алгоритм реінжинірингу бізнес-процесів СВКП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9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420482" cy="2915057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28440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Пріоритетність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СВКП «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07883"/>
              </p:ext>
            </p:extLst>
          </p:nvPr>
        </p:nvGraphicFramePr>
        <p:xfrm>
          <a:off x="2699792" y="3654099"/>
          <a:ext cx="6294120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772"/>
                <a:gridCol w="992076"/>
                <a:gridCol w="1028727"/>
                <a:gridCol w="1028727"/>
                <a:gridCol w="981515"/>
                <a:gridCol w="893303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Альтернативи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Критерії вибору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Глобальний пріоритет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Швидке підвищення рівня виконання бізнес-процесу (0,44)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Покращення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фінансового</a:t>
                      </a:r>
                      <a:r>
                        <a:rPr lang="ru-RU" sz="1200" dirty="0">
                          <a:effectLst/>
                        </a:rPr>
                        <a:t> стану </a:t>
                      </a:r>
                      <a:r>
                        <a:rPr lang="ru-RU" sz="1200" dirty="0" err="1">
                          <a:effectLst/>
                        </a:rPr>
                        <a:t>підприємства</a:t>
                      </a:r>
                      <a:r>
                        <a:rPr lang="ru-RU" sz="1200" dirty="0">
                          <a:effectLst/>
                        </a:rPr>
                        <a:t> (0,30)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Підвищення конкуренто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спроможності підприємства (0,18)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Покращення взаємодії між співробітниками (0,09)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Метод швидкого аналізу рішення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Перепроектування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Реінжиніринг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200">
                          <a:effectLst/>
                        </a:rPr>
                        <a:t>Бенчмаркінг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>
                          <a:effectLst/>
                        </a:rPr>
                        <a:t>0,13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uk-UA" sz="1200" dirty="0">
                          <a:effectLst/>
                        </a:rPr>
                        <a:t>0,18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71800" y="3072244"/>
            <a:ext cx="61926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538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538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глобального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пріоритету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удосконалення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бізнес-процесів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СВКП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Київводфонд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 дослідження сутності бізнес-процесів встановлено, що бізнес-процеси — це сукупність внутрішніх і зовнішніх елементів, спрямованих на досягнення результатів і задоволення потреб клієнтів.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час розробки плану реінжинірингу підприємства СВКП «</a:t>
            </a:r>
            <a:r>
              <a:rPr lang="uk-UA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слід пов’язувати всі дії та заходи зі стратегічними цілями та завданнями підприємства, оформлюючи кожний етап документально.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буде реально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упроваджених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основних ознак проведення ефективного реінжинірингу бізнес-процесів СВКП «</a:t>
            </a:r>
            <a:r>
              <a:rPr lang="uk-UA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можна віднести: відмову від використання застарілих схем та методів управління; орієнтацію на досягнення результату, а не виконання завдання; використання творчого підходу до вирішення виникаючих питань; оптимізацію робіт не шляхом автоматизації, а за рахунок спрощення або видалення зайвих елементів; застосування інноваційних технологій.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Запропоновано методичний підхід до формування системи показників оцінки ефективності реінжинірингу СВКП «</a:t>
            </a:r>
            <a:r>
              <a:rPr lang="uk-UA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дає змогу визначити, як компанія наблизилася до бажаної моделі роботи. Це дозволить створити новий набір цінностей для підприємства, для реалізації його стратегічних цілей, підвищення конкурентоспроможності та підвищення ефективності її функціонування. 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Перспективами подальших досліджень у цій сфері є розвиток системи мотиваційних заходів для персоналу підприємства, на якому проводиться реінжиніринг, які б враховувала ієрархію рівнів виконавців і цілі реінжинірингу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18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60648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 smtClean="0"/>
              <a:t>Доповідь завершено!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725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6264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умовах посткризового функціонування перед підприємствами постає завдання забезпечення стійкості розвитку, що можливо завдяки формуванню ефективного механізму управління змінами на підприємстві. Вважаючи, що розвиток – це перехід системи з одного якісного стану в інше, і в основі такого перетворення покладено зміни як процес руху від одного стану до іншого, щоб визначити визначення необхідних та можливих змін на підприємствах з подальшим визначенням механізму їх здійснення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Тому все більшого значення набуває оцінка й аналіз діяльності господарюючих суб’єктів, що дозволяє виявити слабкі сторони діяльності та інші напрямки їх покращення.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дипломної роботи 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дослідження реінжинірингу бізнес-процесів як методу, що дозволить забезпечити ефективність роботи якісний новий рівень показника підприємства у </a:t>
            </a: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посткриовий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період його функціонування та забезпечить значне зростання його 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стійкості.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досягнення мети були встановлені та вирішені наступні </a:t>
            </a:r>
            <a:r>
              <a:rPr lang="uk-UA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-розглянути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еоретичні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бізнес-процесу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охарактеризувати реінжиніринг бізнес-процесів управління як процес еволюційного розвитку ефективності діяльності підприємств;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-розглянути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наукові підходи до формування системи реінжинірингу як інструменту забезпечення стійкості підприємства;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охарактеризувати діяльність СВКП «</a:t>
            </a: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-проаналізувати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фінансову стійкість СВКП «</a:t>
            </a: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-дати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оцінку ефективності реінжинірингу бізнес-процесів на підприємстві СВКП «</a:t>
            </a: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-розробити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методичний підхід до організації проведення необхідності реінжинірингу для забезпечення стійкості підприємства;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-здійснити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рогнозування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-розглянути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організацію охорони праці на підприємстві СВКП «</a:t>
            </a:r>
            <a:r>
              <a:rPr lang="uk-UA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Київводфонд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9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 є бізнес-процеси управління виробничо-комерційною діяльністю підприємства.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дослідженням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сукупність теоретичних, науково-методичних положень та практичних рекомендацій щодо впровадження реінжинірингу бізнес-процесів управління підприємством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отриманих результатів полягає 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теоретико-методичному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обґрунтуванні та вдосконаленні реінжинірингу процесів управління бізнесом для забезпечення стабільності діяльності підприємства.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новизною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узагальнено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удосконалено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методологічні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бізнес-процесами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запропоновано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стабільності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88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60648"/>
            <a:ext cx="7848871" cy="5891485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бізнес-процесами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05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761255"/>
              </p:ext>
            </p:extLst>
          </p:nvPr>
        </p:nvGraphicFramePr>
        <p:xfrm>
          <a:off x="611560" y="836715"/>
          <a:ext cx="7848872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800"/>
                <a:gridCol w="6100072"/>
              </a:tblGrid>
              <a:tr h="16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718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Яблочников Є.І., Молочник В.І., Фомина Ю.М.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Філософія управління підприємством, в якій увага приділяється реінжинірингу внутрішніх бізнес-процесів з урахуванням кадрової, ресурсної, організаційної політики підприємства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718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Садловський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Р.В.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Складний комплекс заходів для моделювання бізнес-систем, головна мета якого – позбутися від непотрібних компетенцій і функцій, правильно розподілити повноваження та відповідальність між професіоналами, які мають необхідні компетенції для створення цінності.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718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Ладонько Л.С., Солошин О.C.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Докорінна перебудова бізнес-процесів, яка повинна задовольняти своїх клієнтів і практично веде до автоматизації взаємовідносин з постачальниками, замовниками та іншими діловими партнерами, що веде до підвищення ефективності роботи промислових підприємств, фінансових установ та обслуговуючих організацій.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352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Таранюк Л.М., Запорожченко О.М.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Сукупність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бізнес-процесів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спрямовані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підвищення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ефективності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компанії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своєю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чергою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збільшення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конкурентоспроможності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певному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ринку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352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Шараєва О.А.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Комплексна трансформація компанії (комплексне покращення бізнес-процесів), направлена на створення і підтримку системи безупинних покращень результативності бізнесу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535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Момот О.І.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Набір методів та інструментів, призначених для радикального покращення основних показників підприємства шляхом моделювання, аналізу та перепроектування існуючих бізнес-процесів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718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Пуліна Т.В.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Реінжиніринг бізнес-процесів – це аналіз і корінне перепроектування наявних бізнеспроцесів з метою вдосконалення роботи організації загалом, впровадження найбільш прогресивних методик управління організацією, у результаті чого суттєво зростає ефективність її діяльності.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535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Щегельська О.О.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Реінжиніринг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бізнес-процесів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є одним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найскладніших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етапів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підвищення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конкурентоспроможності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компанії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виведення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її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саморегулівної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організації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динамічному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ринку.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27638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Підходи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реінжиніринг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бізнес-процесів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2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" y="0"/>
            <a:ext cx="5734851" cy="207674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20608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Цілі реінжинірингу бізнес процесів підприємства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6" y="2531760"/>
            <a:ext cx="6077799" cy="14956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75855" y="3915494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характеристики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" y="4514523"/>
            <a:ext cx="5639587" cy="23434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3599" y="5589240"/>
            <a:ext cx="33514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Рис.4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Завдання реінжинірингу бізнес-процесів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9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95" y="1628800"/>
            <a:ext cx="5359205" cy="5099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" y="1"/>
            <a:ext cx="4211920" cy="27862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12" y="2786237"/>
            <a:ext cx="3692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Рис.5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Передумови застосування реінжинірингу  бізнес-процесів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12" y="6208765"/>
            <a:ext cx="3692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Етапи проведення реінжинірингу бізнес-процесів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2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инжиниринг Бизнес Процессов Стоковые фотографии - FreeImag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7694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5940509" cy="5008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530120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84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230220" cy="25721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9537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Декомпозиція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ієрархії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23" y="3645024"/>
            <a:ext cx="5563377" cy="3096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553236"/>
            <a:ext cx="3580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реінжинірингу бізнес-процесів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антикризового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16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542</Words>
  <Application>Microsoft Office PowerPoint</Application>
  <PresentationFormat>Экран (4:3)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vasya</cp:lastModifiedBy>
  <cp:revision>11</cp:revision>
  <dcterms:created xsi:type="dcterms:W3CDTF">2021-12-03T13:51:03Z</dcterms:created>
  <dcterms:modified xsi:type="dcterms:W3CDTF">2021-12-06T09:59:20Z</dcterms:modified>
</cp:coreProperties>
</file>